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3 </a:t>
            </a:r>
            <a:r>
              <a:rPr lang="fr-FR" sz="3200" dirty="0" smtClean="0">
                <a:latin typeface="Kristen ITC" pitchFamily="66" charset="0"/>
              </a:rPr>
              <a:t>novembre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39142" y="1208272"/>
            <a:ext cx="8463108" cy="584775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àFM</a:t>
            </a:r>
            <a:r>
              <a:rPr lang="fr-FR" sz="3200" dirty="0" smtClean="0">
                <a:latin typeface="Kristen ITC" pitchFamily="66" charset="0"/>
              </a:rPr>
              <a:t>: </a:t>
            </a:r>
            <a:r>
              <a:rPr lang="fr-FR" sz="3200" dirty="0" smtClean="0">
                <a:latin typeface="Kristen ITC" pitchFamily="66" charset="0"/>
              </a:rPr>
              <a:t>mettez au négatif (il/elle n’est pas)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6"/>
          <p:cNvSpPr txBox="1"/>
          <p:nvPr/>
        </p:nvSpPr>
        <p:spPr>
          <a:xfrm>
            <a:off x="3580327" y="2209800"/>
            <a:ext cx="5270218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Kristen ITC" pitchFamily="66" charset="0"/>
              </a:rPr>
              <a:t>1.  Elle </a:t>
            </a:r>
            <a:r>
              <a:rPr lang="en-US" sz="3200" dirty="0" err="1" smtClean="0">
                <a:latin typeface="Kristen ITC" pitchFamily="66" charset="0"/>
              </a:rPr>
              <a:t>est</a:t>
            </a:r>
            <a:r>
              <a:rPr lang="en-US" sz="3200" dirty="0" smtClean="0">
                <a:latin typeface="Kristen ITC" pitchFamily="66" charset="0"/>
              </a:rPr>
              <a:t> de Paris.</a:t>
            </a:r>
            <a:endParaRPr lang="en-US" sz="3200" dirty="0" smtClean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93206" y="3124200"/>
            <a:ext cx="5194019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Kristen ITC" pitchFamily="66" charset="0"/>
              </a:rPr>
              <a:t>2.  Il </a:t>
            </a:r>
            <a:r>
              <a:rPr lang="en-US" sz="3200" dirty="0" err="1" smtClean="0">
                <a:latin typeface="Kristen ITC" pitchFamily="66" charset="0"/>
              </a:rPr>
              <a:t>est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méchant</a:t>
            </a:r>
            <a:r>
              <a:rPr lang="en-US" sz="3200" dirty="0" smtClean="0">
                <a:latin typeface="Kristen ITC" pitchFamily="66" charset="0"/>
              </a:rPr>
              <a:t>.</a:t>
            </a:r>
            <a:endParaRPr lang="en-US" sz="3200" dirty="0" smtClean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6765" y="4038600"/>
            <a:ext cx="510601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Kristen ITC" pitchFamily="66" charset="0"/>
              </a:rPr>
              <a:t>3.  Elle </a:t>
            </a:r>
            <a:r>
              <a:rPr lang="en-US" sz="3200" dirty="0" err="1" smtClean="0">
                <a:latin typeface="Kristen ITC" pitchFamily="66" charset="0"/>
              </a:rPr>
              <a:t>est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timide</a:t>
            </a:r>
            <a:r>
              <a:rPr lang="en-US" sz="3200" dirty="0" smtClean="0">
                <a:latin typeface="Kristen ITC" pitchFamily="66" charset="0"/>
              </a:rPr>
              <a:t>.</a:t>
            </a:r>
            <a:endParaRPr lang="en-US" sz="3200" dirty="0" smtClean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86765" y="4953000"/>
            <a:ext cx="5060939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Kristen ITC" pitchFamily="66" charset="0"/>
              </a:rPr>
              <a:t>4.  Il </a:t>
            </a:r>
            <a:r>
              <a:rPr lang="en-US" sz="3200" dirty="0" err="1" smtClean="0">
                <a:latin typeface="Kristen ITC" pitchFamily="66" charset="0"/>
              </a:rPr>
              <a:t>est</a:t>
            </a:r>
            <a:r>
              <a:rPr lang="en-US" sz="3200" dirty="0" smtClean="0">
                <a:latin typeface="Kristen ITC" pitchFamily="66" charset="0"/>
              </a:rPr>
              <a:t> beau.</a:t>
            </a:r>
            <a:endParaRPr lang="en-US" sz="3200" dirty="0" smtClean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90730"/>
            <a:ext cx="37433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41</Words>
  <Application>Microsoft Office PowerPoint</Application>
  <PresentationFormat>On-screen Show 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32</cp:revision>
  <dcterms:created xsi:type="dcterms:W3CDTF">2011-09-14T23:22:57Z</dcterms:created>
  <dcterms:modified xsi:type="dcterms:W3CDTF">2011-11-03T12:26:08Z</dcterms:modified>
</cp:coreProperties>
</file>